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4970</TotalTime>
  <Words>120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28</cp:revision>
  <dcterms:created xsi:type="dcterms:W3CDTF">2024-09-11T03:26:27Z</dcterms:created>
  <dcterms:modified xsi:type="dcterms:W3CDTF">2024-09-14T14:23:23Z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